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_rels/presentation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2.xml.rels" ContentType="application/vnd.openxmlformats-package.relationships+xml"/>
  <Override PartName="/ppt/slides/_rels/slide5.xml.rels" ContentType="application/vnd.openxmlformats-package.relationships+xml"/>
  <Override PartName="/ppt/slides/_rels/slide14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15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9.xml.rels" ContentType="application/vnd.openxmlformats-package.relationships+xml"/>
  <Override PartName="/ppt/slides/_rels/slide8.xml.rels" ContentType="application/vnd.openxmlformats-package.relationships+xml"/>
  <Override PartName="/ppt/slides/_rels/slide11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2.xml.rels" ContentType="application/vnd.openxmlformats-package.relationships+xml"/>
  <Override PartName="/ppt/slides/_rels/slide16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_rels/slide1.xml.rels" ContentType="application/vnd.openxmlformats-package.relationships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9.xml" ContentType="application/vnd.openxmlformats-officedocument.presentationml.slide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E143BCC-6639-4862-9E7A-D67A60AEC26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GB" sz="4400" strike="noStrike" u="none">
                <a:solidFill>
                  <a:srgbClr val="000000"/>
                </a:solidFill>
                <a:uFillTx/>
                <a:latin typeface="Arial"/>
              </a:rPr>
              <a:t>Click to edit the title text format</a:t>
            </a:r>
            <a:endParaRPr b="0" lang="en-GB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GB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GB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GB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GB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GB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GB" sz="2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GB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GB" sz="1400" strike="noStrike" u="none">
                <a:solidFill>
                  <a:srgbClr val="000000"/>
                </a:solidFill>
                <a:uFillTx/>
                <a:latin typeface="Times New Roman"/>
              </a:rPr>
              <a:t>&lt;date/time&gt;</a:t>
            </a:r>
            <a:endParaRPr b="0" lang="en-GB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n-GB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GB" sz="1400" strike="noStrike" u="none">
                <a:solidFill>
                  <a:srgbClr val="000000"/>
                </a:solidFill>
                <a:uFillTx/>
                <a:latin typeface="Times New Roman"/>
              </a:rPr>
              <a:t>&lt;footer&gt;</a:t>
            </a:r>
            <a:endParaRPr b="0" lang="en-GB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GB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06FA063E-915C-4A0D-B6FC-D106CB70ADE3}" type="slidenum">
              <a:rPr b="0" lang="en-GB" sz="1400" strike="noStrike" u="none">
                <a:solidFill>
                  <a:srgbClr val="000000"/>
                </a:solidFill>
                <a:uFillTx/>
                <a:latin typeface="Times New Roman"/>
              </a:rPr>
              <a:t>&lt;number&gt;</a:t>
            </a:fld>
            <a:endParaRPr b="0" lang="en-GB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"/>
          <p:cNvSpPr txBox="1"/>
          <p:nvPr/>
        </p:nvSpPr>
        <p:spPr>
          <a:xfrm>
            <a:off x="720000" y="720000"/>
            <a:ext cx="6147360" cy="25419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By grace alone somehow I stand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Where even angels fear to tread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Invited by redeeming love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Before the throne of God above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He pulls me close with nail-scarred hands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Into His everlasting arms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"/>
          <p:cNvSpPr txBox="1"/>
          <p:nvPr/>
        </p:nvSpPr>
        <p:spPr>
          <a:xfrm>
            <a:off x="720000" y="720000"/>
            <a:ext cx="4939920" cy="33591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My Jesus, my Saviour,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Lord there is none like You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All of my life I want to praise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The wonders of Your mighty love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My comfort, my shelter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Tower of refuge and strength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Let every breath, all that I am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Never cease to worship You.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"/>
          <p:cNvSpPr txBox="1"/>
          <p:nvPr/>
        </p:nvSpPr>
        <p:spPr>
          <a:xfrm>
            <a:off x="720000" y="720000"/>
            <a:ext cx="7026120" cy="33591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Shout to the Lord all the Earth let us sing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Power and majesty, praise to the King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Mountains bow down and the seas will roar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At the sound of Your name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I sing for joy at the work of Your hands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Forever I’ll love You, forever I’ll stand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Nothing compares to the promise I have in You.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"/>
          <p:cNvSpPr txBox="1"/>
          <p:nvPr/>
        </p:nvSpPr>
        <p:spPr>
          <a:xfrm>
            <a:off x="720000" y="720000"/>
            <a:ext cx="4350960" cy="33591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Let the King of my heart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Be the mountain where I run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The fountain I drink from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Oh, He is my song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Let the King of my heart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Be the shadow where I hide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The ransom for my life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Oh, He is my song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"/>
          <p:cNvSpPr txBox="1"/>
          <p:nvPr/>
        </p:nvSpPr>
        <p:spPr>
          <a:xfrm>
            <a:off x="720000" y="720000"/>
            <a:ext cx="4018680" cy="17247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You are good, good, oh oh.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You are good, good, oh oh.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You are good, good, oh oh.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You are good, good, oh oh.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"/>
          <p:cNvSpPr txBox="1"/>
          <p:nvPr/>
        </p:nvSpPr>
        <p:spPr>
          <a:xfrm>
            <a:off x="720000" y="720000"/>
            <a:ext cx="4020120" cy="33591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Let the King of my heart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Be the wind inside my sails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The anchor in the waves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Oh oh, He is my song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Let the King of my heart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Be the fire inside my veins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The echo of my days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Oh oh, He is my song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"/>
          <p:cNvSpPr txBox="1"/>
          <p:nvPr/>
        </p:nvSpPr>
        <p:spPr>
          <a:xfrm>
            <a:off x="720000" y="720000"/>
            <a:ext cx="4018680" cy="17247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You are good, good, oh oh.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You are good, good, oh oh.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You are good, good, oh oh.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You are good, good, oh oh.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"/>
          <p:cNvSpPr txBox="1"/>
          <p:nvPr/>
        </p:nvSpPr>
        <p:spPr>
          <a:xfrm>
            <a:off x="720000" y="720000"/>
            <a:ext cx="4851000" cy="17247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You're never gonna let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You're never gonna let me down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You're never gonna let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You're never gonna let me down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"/>
          <p:cNvSpPr txBox="1"/>
          <p:nvPr/>
        </p:nvSpPr>
        <p:spPr>
          <a:xfrm>
            <a:off x="720000" y="720000"/>
            <a:ext cx="5560920" cy="17247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Bless the Lord oh my soul, O my soul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Worship His Holy name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Sing like never before, O my soul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I'll worship Your Holy name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"/>
          <p:cNvSpPr txBox="1"/>
          <p:nvPr/>
        </p:nvSpPr>
        <p:spPr>
          <a:xfrm>
            <a:off x="720000" y="720000"/>
            <a:ext cx="7156800" cy="37677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The sun comes up, it's a new day dawning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It's time to sing Your song again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Whatever may pass and whatever lies before me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Let me be singing when the evening comes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Bless the Lord oh my soul, O my soul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Worship His Holy name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Sing like never before, O my soul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I'll worship Your Holy name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"/>
          <p:cNvSpPr txBox="1"/>
          <p:nvPr/>
        </p:nvSpPr>
        <p:spPr>
          <a:xfrm>
            <a:off x="720000" y="720000"/>
            <a:ext cx="6407640" cy="37677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You're rich in love and You're slow to anger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Your name is great and Your heart is kind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For all Your goodness I will keep on singing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Ten thousand reasons for my heart to find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Bless the Lord oh my soul, O my soul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Worship His Holy name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Sing like never before, O my soul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I'll worship Your Holy name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"/>
          <p:cNvSpPr txBox="1"/>
          <p:nvPr/>
        </p:nvSpPr>
        <p:spPr>
          <a:xfrm>
            <a:off x="720000" y="720000"/>
            <a:ext cx="5557320" cy="25419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When condemnation grips my heart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And Satan tempts me to despair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I hear the voice that scatters fear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The Great I Am the Lord is here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Oh praise the One who fights for me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And shields my soul eternally!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"/>
          <p:cNvSpPr txBox="1"/>
          <p:nvPr/>
        </p:nvSpPr>
        <p:spPr>
          <a:xfrm>
            <a:off x="720000" y="720000"/>
            <a:ext cx="6381000" cy="49935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And on that day when my strength is failing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The end draws near and my time has come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Still my soul will sing Your praise unending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Ten thousand years and then forevermore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pPr>
              <a:lnSpc>
                <a:spcPct val="100000"/>
              </a:lnSpc>
            </a:pPr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Bless the Lord oh my soul, O my soul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pPr>
              <a:lnSpc>
                <a:spcPct val="100000"/>
              </a:lnSpc>
            </a:pPr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Worship His Holy name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pPr>
              <a:lnSpc>
                <a:spcPct val="100000"/>
              </a:lnSpc>
            </a:pPr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Sing like never before, O my soul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pPr>
              <a:lnSpc>
                <a:spcPct val="100000"/>
              </a:lnSpc>
            </a:pPr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I'll worship Your Holy name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pPr>
              <a:lnSpc>
                <a:spcPct val="100000"/>
              </a:lnSpc>
            </a:pPr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Jesus I will worship Your Holy name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pPr>
              <a:lnSpc>
                <a:spcPct val="100000"/>
              </a:lnSpc>
            </a:pPr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Lord, I’ll Worship Your Holy name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pPr>
              <a:lnSpc>
                <a:spcPct val="100000"/>
              </a:lnSpc>
            </a:pP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"/>
          <p:cNvSpPr txBox="1"/>
          <p:nvPr/>
        </p:nvSpPr>
        <p:spPr>
          <a:xfrm>
            <a:off x="720000" y="720000"/>
            <a:ext cx="8211600" cy="41763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Befriended, befriended by the King above all Kings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Surrendered, surrendered to the friend above all friends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Invited, invited deep into this mystery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Delighted, delighted by the wonders I have seen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This will be my story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This will be my song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You'll always be my Saviour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Jesus, You will always have my heart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"/>
          <p:cNvSpPr txBox="1"/>
          <p:nvPr/>
        </p:nvSpPr>
        <p:spPr>
          <a:xfrm>
            <a:off x="720000" y="720000"/>
            <a:ext cx="7906320" cy="29505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Astounded, astounded that Your gospel beckoned me 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Surrounded, surrounded, but I've never been so free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This will be my story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This will be my song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You'll always be my Saviour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Jesus, You will always have my heart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"/>
          <p:cNvSpPr txBox="1"/>
          <p:nvPr/>
        </p:nvSpPr>
        <p:spPr>
          <a:xfrm>
            <a:off x="720000" y="720000"/>
            <a:ext cx="9287280" cy="37677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Determined, determined now to live this life for You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You're so worthy, my greatest gift would be the least You're due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This will be my story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This will be my song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You'll always be my Saviour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Jesus, You will always have my heart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"/>
          <p:cNvSpPr txBox="1"/>
          <p:nvPr/>
        </p:nvSpPr>
        <p:spPr>
          <a:xfrm>
            <a:off x="720000" y="720000"/>
            <a:ext cx="4933080" cy="21333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Boldly I approach Your throne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Blameless now I’m running home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By Your blood I come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Welcomed as Your own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Into the arms of majesty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"/>
          <p:cNvSpPr txBox="1"/>
          <p:nvPr/>
        </p:nvSpPr>
        <p:spPr>
          <a:xfrm>
            <a:off x="720000" y="720000"/>
            <a:ext cx="5917680" cy="25419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Behold the bright and risen Son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More beauty than this world has known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I’m face to face with Love Himself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His perfect spotless righteousness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A thousand years, a thousand tongues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Are not enough to sing His praise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"/>
          <p:cNvSpPr txBox="1"/>
          <p:nvPr/>
        </p:nvSpPr>
        <p:spPr>
          <a:xfrm>
            <a:off x="720000" y="720000"/>
            <a:ext cx="6724440" cy="17247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Boldly I approach Your throne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Blameless now I’m running home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By Your blood I come, welcomed as Your own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Into the arms of majesty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"/>
          <p:cNvSpPr txBox="1"/>
          <p:nvPr/>
        </p:nvSpPr>
        <p:spPr>
          <a:xfrm>
            <a:off x="720000" y="720000"/>
            <a:ext cx="5917320" cy="17247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This is the art of celebration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Knowing we’re free from condemnation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Oh praise the One, praise the One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Who made an end to all my sin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"/>
          <p:cNvSpPr txBox="1"/>
          <p:nvPr/>
        </p:nvSpPr>
        <p:spPr>
          <a:xfrm>
            <a:off x="720000" y="720000"/>
            <a:ext cx="6923520" cy="37677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Worthy of every song we could ever sing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Worthy of all the praise we could ever bring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Worthy of every breath we could ever breathe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We live for You, oh, we live for You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Jesus, the Name above every other name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Jesus, the only One who could ever save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Worthy of every breath we could ever breathe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We live for You, we live for You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"/>
          <p:cNvSpPr txBox="1"/>
          <p:nvPr/>
        </p:nvSpPr>
        <p:spPr>
          <a:xfrm>
            <a:off x="720000" y="720000"/>
            <a:ext cx="6729840" cy="25419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Holy, there is no one like You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There is none beside You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Open up my eyes in wonder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And show me who You are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And fill me with Your heart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And lead me in Your love to those around me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"/>
          <p:cNvSpPr txBox="1"/>
          <p:nvPr/>
        </p:nvSpPr>
        <p:spPr>
          <a:xfrm>
            <a:off x="720000" y="720000"/>
            <a:ext cx="5605920" cy="37677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And I will build my life upon Your love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It is a firm foundation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And I will put my trust in You alone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And I will not be shaken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And I will build my life upon Your love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It is a firm foundation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And I will put my trust in You alone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  <a:p>
            <a:r>
              <a:rPr b="0" lang="en-GB" sz="2800" strike="noStrike" u="none">
                <a:solidFill>
                  <a:srgbClr val="000000"/>
                </a:solidFill>
                <a:uFillTx/>
                <a:latin typeface="Gill Sans"/>
              </a:rPr>
              <a:t>And I will not be shaken</a:t>
            </a:r>
            <a:endParaRPr b="0" lang="en-GB" sz="2800" strike="noStrike" u="none">
              <a:solidFill>
                <a:srgbClr val="000000"/>
              </a:solidFill>
              <a:uFillTx/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Application>LibreOffice/24.8.2.1$MacOSX_X86_64 LibreOffice_project/0f794b6e29741098670a3b95d60478a65d05ef13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2025-03-01T15:36:20Z</dcterms:created>
  <dc:creator>Mike Taylor</dc:creator>
  <dc:description/>
  <dc:language>en-GB</dc:language>
  <cp:lastModifiedBy>Mike Taylor</cp:lastModifiedBy>
  <dcterms:modified xsi:type="dcterms:W3CDTF">2025-03-01T15:58:15Z</dcterms:modified>
  <cp:revision>3</cp:revision>
  <dc:subject/>
  <dc:title/>
</cp:coreProperties>
</file>